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21" r:id="rId2"/>
    <p:sldId id="330" r:id="rId3"/>
    <p:sldId id="367" r:id="rId4"/>
    <p:sldId id="371" r:id="rId5"/>
    <p:sldId id="320" r:id="rId6"/>
    <p:sldId id="323" r:id="rId7"/>
    <p:sldId id="337" r:id="rId8"/>
    <p:sldId id="350" r:id="rId9"/>
    <p:sldId id="356" r:id="rId10"/>
    <p:sldId id="352" r:id="rId11"/>
    <p:sldId id="351" r:id="rId12"/>
    <p:sldId id="348" r:id="rId13"/>
    <p:sldId id="349" r:id="rId14"/>
    <p:sldId id="361" r:id="rId15"/>
    <p:sldId id="331" r:id="rId16"/>
    <p:sldId id="342" r:id="rId17"/>
    <p:sldId id="358" r:id="rId18"/>
    <p:sldId id="359" r:id="rId19"/>
    <p:sldId id="338" r:id="rId20"/>
    <p:sldId id="364" r:id="rId21"/>
    <p:sldId id="339" r:id="rId22"/>
    <p:sldId id="346" r:id="rId23"/>
    <p:sldId id="354" r:id="rId24"/>
    <p:sldId id="355" r:id="rId25"/>
    <p:sldId id="353" r:id="rId26"/>
    <p:sldId id="325" r:id="rId27"/>
    <p:sldId id="326" r:id="rId28"/>
    <p:sldId id="370" r:id="rId29"/>
    <p:sldId id="327" r:id="rId30"/>
    <p:sldId id="328" r:id="rId31"/>
    <p:sldId id="329" r:id="rId32"/>
    <p:sldId id="373" r:id="rId33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B01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48" autoAdjust="0"/>
  </p:normalViewPr>
  <p:slideViewPr>
    <p:cSldViewPr>
      <p:cViewPr varScale="1">
        <p:scale>
          <a:sx n="65" d="100"/>
          <a:sy n="65" d="100"/>
        </p:scale>
        <p:origin x="-1164" y="-9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3FF27-239F-41D9-9E4B-705A840913CC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6347A-E32E-440A-B21B-D84D8F765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7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27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পূর্বের</a:t>
            </a:r>
            <a:r>
              <a:rPr lang="en-US" dirty="0" smtClean="0"/>
              <a:t> ও </a:t>
            </a:r>
            <a:r>
              <a:rPr lang="en-US" dirty="0" err="1" smtClean="0"/>
              <a:t>বর্তমান</a:t>
            </a:r>
            <a:r>
              <a:rPr lang="en-US" dirty="0" smtClean="0"/>
              <a:t> </a:t>
            </a:r>
            <a:r>
              <a:rPr lang="en-US" dirty="0" err="1" smtClean="0"/>
              <a:t>হার্ডডিস্কের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মধ্যে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তুলনা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14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,  </a:t>
            </a:r>
            <a:r>
              <a:rPr lang="en-US" dirty="0" err="1" smtClean="0"/>
              <a:t>এইগুলো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হার্ডডিস্ক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গেল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1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দুটোই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হার্ডডিস্ক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তাহলে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দুটো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হার্ডডিস্কের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06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বিপুল</a:t>
            </a:r>
            <a:r>
              <a:rPr lang="en-US" dirty="0" smtClean="0"/>
              <a:t> </a:t>
            </a:r>
            <a:r>
              <a:rPr lang="en-US" dirty="0" err="1" smtClean="0"/>
              <a:t>পরিমাণ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একস্থান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আর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সম্পূর্ণ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এক্সটারনাল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হার্ডডিস্কটি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গেলেই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38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এক্সটারনাল</a:t>
            </a:r>
            <a:r>
              <a:rPr lang="en-US" sz="1200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হার্ডডিস্ক</a:t>
            </a:r>
            <a:r>
              <a:rPr lang="en-US" sz="1200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1100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USB</a:t>
            </a:r>
            <a:r>
              <a:rPr lang="en-US" sz="1200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পোর্টের</a:t>
            </a:r>
            <a:r>
              <a:rPr lang="en-US" sz="1200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200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1200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1200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200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ল্যাপটপের</a:t>
            </a:r>
            <a:r>
              <a:rPr lang="en-US" sz="1200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200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1200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‍</a:t>
            </a:r>
            <a:r>
              <a:rPr lang="en-US" sz="1200" spc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200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1200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200" spc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9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0" dirty="0" err="1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সিডি</a:t>
            </a:r>
            <a:r>
              <a:rPr lang="en-US" sz="1200" spc="0" dirty="0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/</a:t>
            </a:r>
            <a:r>
              <a:rPr lang="en-US" sz="1200" spc="0" dirty="0" err="1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ডিভিডি</a:t>
            </a:r>
            <a:r>
              <a:rPr lang="en-US" sz="1200" spc="0" baseline="0" dirty="0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spc="0" baseline="0" dirty="0" err="1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কী</a:t>
            </a:r>
            <a:r>
              <a:rPr lang="en-US" sz="1200" spc="0" baseline="0" dirty="0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spc="0" baseline="0" dirty="0" err="1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কী</a:t>
            </a:r>
            <a:r>
              <a:rPr lang="en-US" sz="1200" spc="0" baseline="0" dirty="0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spc="0" baseline="0" dirty="0" err="1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দিয়ে</a:t>
            </a:r>
            <a:r>
              <a:rPr lang="en-US" sz="1200" spc="0" baseline="0" dirty="0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spc="0" baseline="0" dirty="0" err="1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তৈরি</a:t>
            </a:r>
            <a:r>
              <a:rPr lang="en-US" sz="1200" spc="0" baseline="0" dirty="0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?</a:t>
            </a:r>
            <a:endParaRPr lang="en-US" sz="1200" spc="0" dirty="0" smtClean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59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0" dirty="0" err="1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সিডি</a:t>
            </a:r>
            <a:r>
              <a:rPr lang="en-US" sz="1200" spc="0" dirty="0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/</a:t>
            </a:r>
            <a:r>
              <a:rPr lang="en-US" sz="1200" spc="0" dirty="0" err="1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ডিভিডি</a:t>
            </a:r>
            <a:r>
              <a:rPr lang="en-US" sz="1200" spc="0" baseline="0" dirty="0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spc="0" baseline="0" dirty="0" err="1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কী</a:t>
            </a:r>
            <a:r>
              <a:rPr lang="en-US" sz="1200" spc="0" baseline="0" dirty="0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spc="0" baseline="0" dirty="0" err="1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কী</a:t>
            </a:r>
            <a:r>
              <a:rPr lang="en-US" sz="1200" spc="0" baseline="0" dirty="0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spc="0" baseline="0" dirty="0" err="1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দিয়ে</a:t>
            </a:r>
            <a:r>
              <a:rPr lang="en-US" sz="1200" spc="0" baseline="0" dirty="0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spc="0" baseline="0" dirty="0" err="1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তৈরি</a:t>
            </a:r>
            <a:r>
              <a:rPr lang="en-US" sz="1200" spc="0" baseline="0" dirty="0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spc="0" baseline="0" dirty="0" err="1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হয়</a:t>
            </a:r>
            <a:r>
              <a:rPr lang="en-US" sz="1200" spc="0" baseline="0" dirty="0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spc="0" baseline="0" dirty="0" err="1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তা</a:t>
            </a:r>
            <a:r>
              <a:rPr lang="en-US" sz="1200" spc="0" baseline="0" dirty="0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spc="0" baseline="0" dirty="0" err="1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বুঝিয়ে</a:t>
            </a:r>
            <a:r>
              <a:rPr lang="en-US" sz="1200" spc="0" baseline="0" dirty="0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spc="0" baseline="0" dirty="0" err="1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দেয়া</a:t>
            </a:r>
            <a:r>
              <a:rPr lang="en-US" sz="1200" spc="0" baseline="0" dirty="0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spc="0" baseline="0" dirty="0" err="1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যেতে</a:t>
            </a:r>
            <a:r>
              <a:rPr lang="en-US" sz="1200" spc="0" baseline="0" dirty="0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200" spc="0" baseline="0" dirty="0" err="1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পারে</a:t>
            </a:r>
            <a:r>
              <a:rPr lang="en-US" sz="1200" spc="0" baseline="0" dirty="0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।</a:t>
            </a:r>
            <a:endParaRPr lang="en-US" sz="1200" spc="0" dirty="0" smtClean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04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সিডি</a:t>
            </a:r>
            <a:r>
              <a:rPr lang="en-US" dirty="0" smtClean="0"/>
              <a:t>/</a:t>
            </a:r>
            <a:r>
              <a:rPr lang="en-US" dirty="0" err="1" smtClean="0"/>
              <a:t>ডিভিডির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জনপ্রিয়তার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কারণগুলো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পুরাতন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সিডি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72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এগুলোও</a:t>
            </a:r>
            <a:r>
              <a:rPr lang="en-US" sz="1200" spc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spc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1200" spc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200" spc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en-US" sz="1200" spc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? </a:t>
            </a:r>
            <a:r>
              <a:rPr lang="en-US" sz="1200" spc="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1200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ব্লু-রে</a:t>
            </a:r>
            <a:r>
              <a:rPr lang="en-US" sz="1200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1200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1200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1200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en-US" sz="1200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1200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1200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1200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ধারন</a:t>
            </a:r>
            <a:r>
              <a:rPr lang="en-US" sz="1200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1200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1200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ডিভিডির</a:t>
            </a:r>
            <a:r>
              <a:rPr lang="en-US" sz="1200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1200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1200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1200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1200" spc="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44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সহজে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বহনযোগ্য</a:t>
            </a:r>
            <a:r>
              <a:rPr lang="en-US" baseline="0" dirty="0" smtClean="0"/>
              <a:t> 2. 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অত্যন্ত3.  </a:t>
            </a:r>
            <a:r>
              <a:rPr lang="en-US" baseline="0" dirty="0" err="1" smtClean="0"/>
              <a:t>সহজ</a:t>
            </a:r>
            <a:r>
              <a:rPr lang="en-US" baseline="0" dirty="0" smtClean="0"/>
              <a:t>    স্থায়িত্ববেশি4. </a:t>
            </a:r>
            <a:r>
              <a:rPr lang="en-US" baseline="0" dirty="0" err="1" smtClean="0"/>
              <a:t>মূল্য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</a:t>
            </a:r>
            <a:r>
              <a:rPr lang="en-US" baseline="0" dirty="0" smtClean="0"/>
              <a:t>  5. </a:t>
            </a:r>
            <a:r>
              <a:rPr lang="en-US" baseline="0" dirty="0" err="1" smtClean="0"/>
              <a:t>ধারণ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ক্ষমতা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বেশি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07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44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নেটওয়ার্ক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আরেক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92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এগুলোর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</a:t>
            </a:r>
            <a:r>
              <a:rPr lang="en-US" dirty="0" err="1" smtClean="0"/>
              <a:t>পুরাতন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ড্রাইভ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39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পেন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ড্রাইভের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পুরাতন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নতুন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ভার্সনের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ধারণ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ক্ষমতা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85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এগুলোর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</a:t>
            </a: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ধরনের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প্রশন্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616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ধরনের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4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</a:t>
            </a:r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942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তথ্য</a:t>
            </a:r>
            <a:r>
              <a:rPr lang="en-US" dirty="0" smtClean="0"/>
              <a:t> </a:t>
            </a:r>
            <a:r>
              <a:rPr lang="en-US" dirty="0" err="1" smtClean="0"/>
              <a:t>সংরক্ষণের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পেনড্রাইভ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বেশি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উপযোগী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করি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কারণ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অত্যন্ত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হালকা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সহজে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বহনযোগ্য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এটি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কলমের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মতো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পকেটে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338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এই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স্লাইডে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ট্রিগার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ব্যবহার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করা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হয়েছে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। 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এখানে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ট্রিগারগুলো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অন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অফ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এর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কাজ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করবে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।</a:t>
            </a:r>
            <a:endParaRPr lang="en-US" spc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568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53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60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03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পারে।</a:t>
            </a: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06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কত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হার্ডডিস্ক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শুরু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</a:t>
            </a:r>
            <a:r>
              <a:rPr lang="en-US" baseline="0" dirty="0" smtClean="0"/>
              <a:t> </a:t>
            </a:r>
            <a:r>
              <a:rPr lang="en-US" baseline="0" smtClean="0"/>
              <a:t>হার্ডডিস্ক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40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এটার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দামও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অনেক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প্রতি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মেগাবাইটের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লাখ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টাকা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খরচ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হতো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3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2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2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7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88900">
            <a:solidFill>
              <a:srgbClr val="00B050"/>
            </a:solidFill>
            <a:prstDash val="sys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68544" y="190500"/>
            <a:ext cx="10590012" cy="6537484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ulfikerali11@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550608" y="2224598"/>
            <a:ext cx="9806939" cy="4023801"/>
          </a:xfrm>
          <a:prstGeom prst="snip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527464" y="642937"/>
            <a:ext cx="7689273" cy="1273016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24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376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4955" y="739914"/>
            <a:ext cx="8659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এখনকার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হার্ডডিস্কগুলো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মুঠোয়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এটে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4" t="-1" r="5757" b="-242"/>
          <a:stretch/>
        </p:blipFill>
        <p:spPr>
          <a:xfrm>
            <a:off x="5590489" y="1981200"/>
            <a:ext cx="4605071" cy="3657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7" b="8173"/>
          <a:stretch/>
        </p:blipFill>
        <p:spPr>
          <a:xfrm>
            <a:off x="746760" y="1981200"/>
            <a:ext cx="4628540" cy="3657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7686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87464" y="381000"/>
            <a:ext cx="2350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হার্ডডিস্ক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933" y="1371600"/>
            <a:ext cx="2895600" cy="289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5334000"/>
            <a:ext cx="952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-15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000" spc="-15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হার্ডডিস্কে</a:t>
            </a:r>
            <a:r>
              <a:rPr lang="en-US" sz="4000" spc="-15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4000" spc="-15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চাকতি</a:t>
            </a:r>
            <a:r>
              <a:rPr lang="en-US" sz="4000" spc="-15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spc="-15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4000" spc="-15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প্লটার</a:t>
            </a:r>
            <a:r>
              <a:rPr lang="en-US" sz="4000" spc="-15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spc="-15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spc="-15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97"/>
          <a:stretch/>
        </p:blipFill>
        <p:spPr>
          <a:xfrm>
            <a:off x="4810541" y="2164881"/>
            <a:ext cx="1908251" cy="15702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0"/>
          <a:stretch/>
        </p:blipFill>
        <p:spPr>
          <a:xfrm>
            <a:off x="6854749" y="2164881"/>
            <a:ext cx="1908251" cy="15702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081188"/>
              </p:ext>
            </p:extLst>
          </p:nvPr>
        </p:nvGraphicFramePr>
        <p:xfrm>
          <a:off x="4025333" y="1981200"/>
          <a:ext cx="2998333" cy="2529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" name="Packager Shell Object" showAsIcon="1" r:id="rId7" imgW="914400" imgH="771480" progId="Package">
                  <p:embed/>
                </p:oleObj>
              </mc:Choice>
              <mc:Fallback>
                <p:oleObj name="Packager Shell Object" showAsIcon="1" r:id="rId7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25333" y="1981200"/>
                        <a:ext cx="2998333" cy="2529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514600" y="997803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হার্ডডিস্কের</a:t>
            </a:r>
            <a:r>
              <a:rPr lang="en-US" sz="4800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3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05883" y="1409699"/>
            <a:ext cx="414229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spc="-15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হার্ডডিস্ক</a:t>
            </a:r>
            <a:r>
              <a:rPr lang="en-US" sz="3600" spc="-15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দু’ধরনের</a:t>
            </a:r>
            <a:r>
              <a:rPr lang="en-US" sz="3600" spc="-15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spc="-15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0303" y="5257800"/>
            <a:ext cx="2514601" cy="64633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স্থায়ীভাবে</a:t>
            </a:r>
            <a:r>
              <a:rPr lang="en-US" sz="3600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সংযুক্ত</a:t>
            </a:r>
            <a:endParaRPr 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9635" y="5257800"/>
            <a:ext cx="2653365" cy="64633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এক্সটারনাল</a:t>
            </a:r>
            <a:endParaRPr 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9946" y="198120"/>
            <a:ext cx="4142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pc="-150" dirty="0" err="1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হার্ডডিস্কের</a:t>
            </a:r>
            <a:r>
              <a:rPr lang="en-US" sz="4800" spc="-150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800" dirty="0">
              <a:ln>
                <a:solidFill>
                  <a:srgbClr val="7030A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44240" y="2491739"/>
            <a:ext cx="4073236" cy="0"/>
          </a:xfrm>
          <a:prstGeom prst="line">
            <a:avLst/>
          </a:prstGeom>
          <a:ln w="857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9"/>
          <p:cNvSpPr/>
          <p:nvPr/>
        </p:nvSpPr>
        <p:spPr>
          <a:xfrm>
            <a:off x="5379720" y="2057400"/>
            <a:ext cx="183437" cy="420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360363" y="2482750"/>
            <a:ext cx="183437" cy="420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3397963" y="2475131"/>
            <a:ext cx="183437" cy="420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35" y="2971800"/>
            <a:ext cx="2653365" cy="2133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971800"/>
            <a:ext cx="2514600" cy="2133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>
            <a:off x="199596" y="1082040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77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0" y="228600"/>
            <a:ext cx="41422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pc="-15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এক্সটারনাল</a:t>
            </a:r>
            <a:r>
              <a:rPr lang="en-US" sz="4400" spc="-15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হার্ডডিস্ক</a:t>
            </a:r>
            <a:r>
              <a:rPr lang="en-US" sz="4400" spc="-15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5257800"/>
            <a:ext cx="960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এক্সটারনাল</a:t>
            </a:r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হার্ডডিস্ক</a:t>
            </a:r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USB</a:t>
            </a:r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পোর্টের</a:t>
            </a:r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ল্যাপটপের</a:t>
            </a:r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6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‍</a:t>
            </a:r>
            <a:r>
              <a:rPr lang="en-US" sz="36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40899"/>
            <a:ext cx="4183666" cy="315970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3"/>
          <a:stretch/>
        </p:blipFill>
        <p:spPr>
          <a:xfrm>
            <a:off x="5543550" y="1640898"/>
            <a:ext cx="4362450" cy="315707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199596" y="1082040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32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038601" y="616888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9376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163284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1" y="152400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r="14286"/>
          <a:stretch/>
        </p:blipFill>
        <p:spPr>
          <a:xfrm>
            <a:off x="1371600" y="288471"/>
            <a:ext cx="1676400" cy="1562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r="14286"/>
          <a:stretch/>
        </p:blipFill>
        <p:spPr>
          <a:xfrm>
            <a:off x="7772400" y="288471"/>
            <a:ext cx="1676400" cy="1562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85218" y="5311914"/>
            <a:ext cx="8112552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এক্সটারনাল</a:t>
            </a:r>
            <a:r>
              <a:rPr 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হার্ডডিস্ক</a:t>
            </a:r>
            <a:r>
              <a:rPr 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13816" r="7281" b="10865"/>
          <a:stretch/>
        </p:blipFill>
        <p:spPr>
          <a:xfrm>
            <a:off x="3259552" y="2623530"/>
            <a:ext cx="4301294" cy="255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3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4185" y="5587425"/>
            <a:ext cx="60647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pc="-15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en-US" sz="4400" spc="-15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spc="-15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4400" spc="-15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spc="-15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400" spc="-15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4400" spc="-15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3999" y="184356"/>
            <a:ext cx="3655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6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60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ডিভিডি</a:t>
            </a:r>
            <a:endParaRPr lang="en-US" sz="6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4356" y="1219200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00200"/>
            <a:ext cx="3570981" cy="3449325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1600200"/>
            <a:ext cx="3457575" cy="3457575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143000" y="5106650"/>
            <a:ext cx="861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pc="-15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4400" spc="-15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4400" spc="-15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ডিভিডিতে</a:t>
            </a:r>
            <a:r>
              <a:rPr lang="en-US" sz="4400" spc="-15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spc="-15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400" spc="-15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spc="-15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spc="-15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spc="-15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লেজার</a:t>
            </a:r>
            <a:r>
              <a:rPr lang="en-US" sz="4400" spc="-15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4400" spc="-15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spc="-15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spc="-15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spc="-15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34440" y="5153561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4000" spc="-15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en-US" sz="4000" spc="-15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ড্রাইভের</a:t>
            </a:r>
            <a:r>
              <a:rPr lang="en-US" sz="4000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</a:t>
            </a:r>
            <a:r>
              <a:rPr lang="en-US" sz="4000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4000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লেজার</a:t>
            </a:r>
            <a:r>
              <a:rPr lang="en-US" sz="4000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বিম</a:t>
            </a:r>
            <a:r>
              <a:rPr lang="en-US" sz="4000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000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কিছুই</a:t>
            </a:r>
            <a:r>
              <a:rPr lang="en-US" sz="4000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5410200"/>
            <a:ext cx="944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লেজার</a:t>
            </a:r>
            <a:r>
              <a:rPr lang="en-US" sz="4400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বিম</a:t>
            </a:r>
            <a:r>
              <a:rPr lang="en-US" sz="4400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অ্যালুমিনিয়ামের</a:t>
            </a:r>
            <a:r>
              <a:rPr lang="en-US" sz="4400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পাতে</a:t>
            </a:r>
            <a:r>
              <a:rPr lang="en-US" sz="4400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4400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4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9" grpId="0"/>
      <p:bldP spid="9" grpId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048071"/>
            <a:ext cx="960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-15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3600" spc="-15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অ্যালুমিনিয়ামের</a:t>
            </a:r>
            <a:r>
              <a:rPr lang="en-US" sz="3600" spc="-15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</a:t>
            </a:r>
            <a:r>
              <a:rPr lang="en-US" sz="3600" spc="-15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spc="-15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spc="-15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spc="-15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দু-পাশে</a:t>
            </a:r>
            <a:r>
              <a:rPr lang="en-US" sz="3600" spc="-15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পলিকার্বনেট</a:t>
            </a:r>
            <a:r>
              <a:rPr lang="en-US" sz="3600" spc="-15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প্লাস্টিক</a:t>
            </a:r>
            <a:r>
              <a:rPr lang="en-US" sz="3600" spc="-15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spc="-15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সুরক্ষিত</a:t>
            </a:r>
            <a:r>
              <a:rPr lang="en-US" sz="3600" spc="-15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spc="-15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3999" y="184356"/>
            <a:ext cx="3655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6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60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ডিভিডি</a:t>
            </a:r>
            <a:endParaRPr lang="en-US" sz="6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84356" y="1219200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3" r="24403" b="15566"/>
          <a:stretch/>
        </p:blipFill>
        <p:spPr>
          <a:xfrm>
            <a:off x="2152650" y="1953651"/>
            <a:ext cx="2933700" cy="24237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733" y="1616541"/>
            <a:ext cx="3036133" cy="2932699"/>
          </a:xfrm>
          <a:prstGeom prst="rect">
            <a:avLst/>
          </a:prstGeom>
          <a:ln w="127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9" name="Straight Arrow Connector 8"/>
          <p:cNvCxnSpPr/>
          <p:nvPr/>
        </p:nvCxnSpPr>
        <p:spPr>
          <a:xfrm flipV="1">
            <a:off x="3583999" y="4362129"/>
            <a:ext cx="35501" cy="8868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36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42" y="2462070"/>
            <a:ext cx="2361570" cy="2361570"/>
          </a:xfrm>
          <a:prstGeom prst="rect">
            <a:avLst/>
          </a:prstGeom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6172200" y="1150441"/>
            <a:ext cx="2330083" cy="204995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spc="-15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400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spc="-15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3400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spc="-15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400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spc="-15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endParaRPr lang="en-US" sz="3400" dirty="0">
              <a:solidFill>
                <a:sysClr val="windowText" lastClr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745904" y="3352800"/>
            <a:ext cx="2330083" cy="1981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spc="-15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400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spc="-15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400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spc="-15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400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spc="-15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3400" dirty="0">
              <a:solidFill>
                <a:sysClr val="windowText" lastClr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385814" y="4823640"/>
            <a:ext cx="2136748" cy="173789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spc="-15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স্থায়িত্ব</a:t>
            </a:r>
            <a:r>
              <a:rPr lang="en-US" sz="3400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spc="-15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endParaRPr lang="en-US" sz="3400" dirty="0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96813" y="3645244"/>
            <a:ext cx="2330083" cy="19173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spc="-15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তুলনামূলক</a:t>
            </a:r>
            <a:r>
              <a:rPr lang="en-US" sz="3400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spc="-15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400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spc="-15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400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spc="-15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</a:t>
            </a:r>
            <a:endParaRPr lang="en-US" sz="3400" dirty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13317" y="1295400"/>
            <a:ext cx="2330083" cy="212124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spc="-15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400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spc="-15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400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spc="-15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সহজ</a:t>
            </a:r>
            <a:endParaRPr lang="en-US" sz="3400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61785" y="304800"/>
            <a:ext cx="67298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pc="-15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44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en-US" sz="4400" spc="-15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জনপ্রিয়তার</a:t>
            </a:r>
            <a:r>
              <a:rPr lang="en-US" sz="44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2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899" y="1524000"/>
            <a:ext cx="3451525" cy="3505200"/>
          </a:xfrm>
          <a:prstGeom prst="round2DiagRect">
            <a:avLst>
              <a:gd name="adj1" fmla="val 0"/>
              <a:gd name="adj2" fmla="val 1898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9"/>
          <a:stretch/>
        </p:blipFill>
        <p:spPr>
          <a:xfrm>
            <a:off x="1627909" y="1524000"/>
            <a:ext cx="3602182" cy="3505200"/>
          </a:xfrm>
          <a:prstGeom prst="round2DiagRect">
            <a:avLst>
              <a:gd name="adj1" fmla="val 17391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534813" y="228600"/>
            <a:ext cx="21707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pc="-15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ব্লু-রে</a:t>
            </a:r>
            <a:r>
              <a:rPr lang="en-US" sz="4000" spc="-15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en-US" sz="4000" spc="-15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800" y="5616714"/>
            <a:ext cx="2877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এগুলোর</a:t>
            </a:r>
            <a:r>
              <a:rPr lang="en-US" sz="4000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4356" y="1127760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08650" y="5257800"/>
            <a:ext cx="86934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ব্লু-রে</a:t>
            </a:r>
            <a:r>
              <a:rPr lang="en-US" sz="3600" spc="-15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spc="-15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spc="-15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spc="-15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spc="-150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en-US" sz="3600" spc="-150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3600" spc="-15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spc="-15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spc="-15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spc="-15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ধারণক্ষমতা</a:t>
            </a:r>
            <a:r>
              <a:rPr lang="en-US" sz="3600" spc="-15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spc="-15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spc="-15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ডিভিডির</a:t>
            </a:r>
            <a:r>
              <a:rPr lang="en-US" sz="3600" spc="-15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600" spc="-15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spc="-15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spc="-15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ysClr val="windowText" lastClr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119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3020949" y="533400"/>
            <a:ext cx="4702302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b="1" spc="50" dirty="0" smtClean="0">
                <a:ln w="11430"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50" dirty="0">
              <a:ln w="11430">
                <a:solidFill>
                  <a:srgbClr val="7030A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19376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10150936" y="163284"/>
            <a:ext cx="669465" cy="1752600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601201" y="152400"/>
            <a:ext cx="669465" cy="1752600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3" y="152400"/>
            <a:ext cx="593272" cy="1752600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25926" y="152400"/>
            <a:ext cx="593272" cy="1752600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3505200"/>
            <a:ext cx="8991600" cy="76944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4400" b="1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ডিভিডি-এর</a:t>
            </a:r>
            <a:r>
              <a:rPr lang="en-US" sz="4400" b="1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জনপ্রিয়তার</a:t>
            </a:r>
            <a:r>
              <a:rPr lang="en-US" sz="4400" b="1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4400" b="1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b="1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7" t="16783" r="16110"/>
          <a:stretch/>
        </p:blipFill>
        <p:spPr>
          <a:xfrm>
            <a:off x="1387799" y="289560"/>
            <a:ext cx="1750845" cy="1502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8" t="32229" r="20435" b="1631"/>
          <a:stretch/>
        </p:blipFill>
        <p:spPr>
          <a:xfrm>
            <a:off x="7940040" y="304800"/>
            <a:ext cx="1572250" cy="144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1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2" y="336756"/>
            <a:ext cx="10390236" cy="624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3964" y="990600"/>
            <a:ext cx="102108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-3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spc="-3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-3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9600" b="1" spc="-3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-3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spc="-3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spc="-3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3800" b="1" spc="-3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4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julfiker\Desktop\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528466"/>
            <a:ext cx="3871707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julfiker\Desktop\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8466"/>
            <a:ext cx="3657600" cy="311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530708"/>
            <a:ext cx="799409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1791" y="2530707"/>
            <a:ext cx="799409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199" y="2528291"/>
            <a:ext cx="799409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3960" y="2545080"/>
            <a:ext cx="799409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558843"/>
            <a:ext cx="799409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3960" y="2560320"/>
            <a:ext cx="799409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1" y="5124271"/>
            <a:ext cx="9677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নেটওয়ার্কিং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নেওয়ার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5733" y="5373469"/>
            <a:ext cx="7346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……?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0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0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2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3 0.02014 L 0.17998 -0.22801 C 0.21731 -0.28403 0.27301 -0.31528 0.3316 -0.31528 C 0.39815 -0.31528 0.45125 -0.28403 0.48857 -0.22801 L 0.66696 0.02014 " pathEditMode="relative" rAng="0" ptsTypes="FffFF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200" y="228600"/>
            <a:ext cx="2666800" cy="7694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ফ্লাশ</a:t>
            </a:r>
            <a:r>
              <a:rPr lang="en-US" sz="44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ড্রাইভ</a:t>
            </a:r>
            <a:endParaRPr lang="en-US" sz="4400" b="1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84356" y="1219200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34534"/>
            <a:ext cx="2852300" cy="32708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799"/>
            <a:ext cx="2922377" cy="3276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828799"/>
            <a:ext cx="2931300" cy="3276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98208" y="5326662"/>
            <a:ext cx="10134599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… </a:t>
            </a:r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দেওয়া-নেওয়ার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ফ্লাশ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ড্রাইভ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143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5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28600"/>
            <a:ext cx="8229599" cy="7694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2000 </a:t>
            </a:r>
            <a:r>
              <a:rPr lang="en-US" sz="4400" b="1" dirty="0" err="1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4400" b="1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32 </a:t>
            </a:r>
            <a:r>
              <a:rPr lang="en-US" sz="4400" b="1" dirty="0" err="1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এমবি</a:t>
            </a:r>
            <a:r>
              <a:rPr lang="en-US" sz="4400" b="1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পেনড্রাইভ</a:t>
            </a:r>
            <a:endParaRPr lang="en-US" sz="4400" b="1" dirty="0">
              <a:ln w="1143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84356" y="1219200"/>
            <a:ext cx="10515600" cy="0"/>
          </a:xfrm>
          <a:prstGeom prst="line">
            <a:avLst/>
          </a:prstGeom>
          <a:ln w="5715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14536" r="8273" b="23321"/>
          <a:stretch/>
        </p:blipFill>
        <p:spPr>
          <a:xfrm rot="5400000">
            <a:off x="4493532" y="2667001"/>
            <a:ext cx="4221478" cy="23622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3029" y="2879933"/>
            <a:ext cx="4221478" cy="1936336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3400" y="228600"/>
            <a:ext cx="9906000" cy="7694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dirty="0" err="1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400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32 </a:t>
            </a:r>
            <a:r>
              <a:rPr lang="en-US" sz="4400" dirty="0" err="1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গিগাবাইটের</a:t>
            </a:r>
            <a:r>
              <a:rPr lang="en-US" sz="4400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পেনড্রাইভ</a:t>
            </a:r>
            <a:r>
              <a:rPr lang="en-US" sz="4400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4400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400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4400" dirty="0">
              <a:ln w="11430">
                <a:solidFill>
                  <a:srgbClr val="0070C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676400"/>
            <a:ext cx="1859552" cy="392551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4032">
            <a:off x="7161222" y="1683042"/>
            <a:ext cx="2407137" cy="4487673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91917">
            <a:off x="476116" y="2607194"/>
            <a:ext cx="4056457" cy="208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4356" y="1219200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74176" y="228600"/>
            <a:ext cx="3349138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4800" b="1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429071"/>
            <a:ext cx="10058400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মাইক্রোচিপ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8905" r="9817" b="9310"/>
          <a:stretch/>
        </p:blipFill>
        <p:spPr>
          <a:xfrm>
            <a:off x="1828800" y="2006982"/>
            <a:ext cx="3415146" cy="2869818"/>
          </a:xfrm>
          <a:prstGeom prst="round2DiagRect">
            <a:avLst>
              <a:gd name="adj1" fmla="val 0"/>
              <a:gd name="adj2" fmla="val 23897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4" b="11415"/>
          <a:stretch/>
        </p:blipFill>
        <p:spPr>
          <a:xfrm>
            <a:off x="5867401" y="1961055"/>
            <a:ext cx="3227614" cy="2915745"/>
          </a:xfrm>
          <a:prstGeom prst="round2DiagRect">
            <a:avLst>
              <a:gd name="adj1" fmla="val 25030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976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4356" y="1219200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74176" y="228600"/>
            <a:ext cx="3349138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800" b="1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রিডার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782" y="5257800"/>
            <a:ext cx="9559636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যায়না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রিডার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661161"/>
            <a:ext cx="4219259" cy="3218950"/>
          </a:xfrm>
          <a:prstGeom prst="round2DiagRect">
            <a:avLst>
              <a:gd name="adj1" fmla="val 0"/>
              <a:gd name="adj2" fmla="val 17149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44" y="1676401"/>
            <a:ext cx="4088356" cy="3218950"/>
          </a:xfrm>
          <a:prstGeom prst="round2DiagRect">
            <a:avLst>
              <a:gd name="adj1" fmla="val 0"/>
              <a:gd name="adj2" fmla="val 21306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457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4356" y="1219200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19894" y="228600"/>
            <a:ext cx="4457703" cy="7694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4400" b="1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4400" b="1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73" y="2041180"/>
            <a:ext cx="2130227" cy="2320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041179"/>
            <a:ext cx="2710069" cy="22573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5" t="10668" r="32445" b="9555"/>
          <a:stretch/>
        </p:blipFill>
        <p:spPr>
          <a:xfrm>
            <a:off x="6653862" y="2041179"/>
            <a:ext cx="1180239" cy="23203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3" r="22622"/>
          <a:stretch/>
        </p:blipFill>
        <p:spPr>
          <a:xfrm>
            <a:off x="609600" y="1957798"/>
            <a:ext cx="1327905" cy="24036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4675733"/>
            <a:ext cx="1890501" cy="76944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dirty="0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এমপি-৪</a:t>
            </a:r>
            <a:endParaRPr lang="en-US" sz="4400" dirty="0">
              <a:ln w="1143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4683174"/>
            <a:ext cx="3544161" cy="7694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dirty="0" err="1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400" dirty="0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ক্যামেরা</a:t>
            </a:r>
            <a:endParaRPr lang="en-US" sz="4400" dirty="0">
              <a:ln w="1143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4683174"/>
            <a:ext cx="1890501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dirty="0" err="1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endParaRPr lang="en-US" sz="4400" dirty="0">
              <a:ln w="1143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48899" y="4683174"/>
            <a:ext cx="1890501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dirty="0" err="1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স্মার্টফোন</a:t>
            </a:r>
            <a:endParaRPr lang="en-US" sz="4400" dirty="0">
              <a:ln w="1143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73552" y="5715000"/>
            <a:ext cx="8480048" cy="7694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মেমরির</a:t>
            </a:r>
            <a:r>
              <a:rPr lang="en-US" sz="4400" b="1" dirty="0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4400" b="1" dirty="0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4400" b="1" dirty="0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400" b="1" dirty="0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143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50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81400" y="693088"/>
            <a:ext cx="36576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-15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57843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9085"/>
            <a:ext cx="2286000" cy="1903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7" y="261261"/>
            <a:ext cx="2286000" cy="19035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25927" y="3178076"/>
            <a:ext cx="96447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48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48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en-US" sz="48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পেনড্রাইভ</a:t>
            </a:r>
            <a:r>
              <a:rPr lang="en-US" sz="48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8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48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48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কোনটিকে</a:t>
            </a:r>
            <a:r>
              <a:rPr lang="en-US" sz="48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8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48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8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8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যুক্তিসহ</a:t>
            </a:r>
            <a:r>
              <a:rPr lang="en-US" sz="48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spc="150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4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9655" y="4916269"/>
            <a:ext cx="3805344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সিডি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5105" y="4066278"/>
            <a:ext cx="7999894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সংরক্ষণর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5105" y="4916269"/>
            <a:ext cx="325834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ড্রাইভ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525105" y="5727288"/>
            <a:ext cx="326677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হার্ডডিস্ক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9654" y="5718090"/>
            <a:ext cx="380534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ডিভিডি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1828800" y="390207"/>
            <a:ext cx="2941426" cy="676593"/>
          </a:xfrm>
          <a:prstGeom prst="plus">
            <a:avLst>
              <a:gd name="adj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2954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15199" y="376512"/>
            <a:ext cx="283633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719655" y="2401669"/>
            <a:ext cx="380534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আইবিএম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17729" y="1589875"/>
            <a:ext cx="8007269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হার্ডডিস্ক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5105" y="2401669"/>
            <a:ext cx="326677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অ্যাপল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5104" y="3163669"/>
            <a:ext cx="326922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ইনটেল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19654" y="3163669"/>
            <a:ext cx="380534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189552" y="381000"/>
            <a:ext cx="3097448" cy="646331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∙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7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  <p:bldP spid="16" grpId="0" animBg="1"/>
      <p:bldP spid="16" grpId="1" animBg="1"/>
      <p:bldP spid="16" grpId="2" animBg="1"/>
      <p:bldP spid="16" grpId="3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2915" y="2616160"/>
            <a:ext cx="326197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1996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7931" y="1310161"/>
            <a:ext cx="8846767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পেনড্রাইভ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2915" y="1952298"/>
            <a:ext cx="326197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1992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624299" y="1920766"/>
            <a:ext cx="32004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2000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4299" y="2624106"/>
            <a:ext cx="32004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2002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1828800" y="274549"/>
            <a:ext cx="2941426" cy="676593"/>
          </a:xfrm>
          <a:prstGeom prst="plus">
            <a:avLst>
              <a:gd name="adj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143000"/>
            <a:ext cx="10820400" cy="0"/>
          </a:xfrm>
          <a:prstGeom prst="line">
            <a:avLst/>
          </a:prstGeom>
          <a:ln w="3175" cap="rnd" cmpd="dbl">
            <a:solidFill>
              <a:schemeClr val="accent6">
                <a:lumMod val="75000"/>
                <a:alpha val="85000"/>
              </a:schemeClr>
            </a:solidFill>
            <a:prstDash val="solid"/>
            <a:rou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80582" y="370452"/>
            <a:ext cx="275401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982915" y="6024809"/>
            <a:ext cx="1630985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7932" y="3352800"/>
            <a:ext cx="8846766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ডিভিডিতে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  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846" y="6022455"/>
            <a:ext cx="2089253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8699" y="6019251"/>
            <a:ext cx="2291101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2899" y="6020554"/>
            <a:ext cx="1828800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7931" y="3982860"/>
            <a:ext cx="522028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13029" y="3982860"/>
            <a:ext cx="351166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দীর্ঘস্থায়ী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7931" y="4656123"/>
            <a:ext cx="519904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জটিল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2914" y="5346711"/>
            <a:ext cx="8841783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41952" y="344269"/>
            <a:ext cx="3097448" cy="646331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∙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9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50"/>
                            </p:stCondLst>
                            <p:childTnLst>
                              <p:par>
                                <p:cTn id="8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1" grpId="0" animBg="1"/>
      <p:bldP spid="21" grpId="1" animBg="1"/>
      <p:bldP spid="21" grpId="2" animBg="1"/>
      <p:bldP spid="21" grpId="3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84356" y="1066800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57200" y="1295400"/>
            <a:ext cx="1289135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গিগাবাইট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7792" y="1295399"/>
            <a:ext cx="1285929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টেরাবাইট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852" y="1295398"/>
            <a:ext cx="2443298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অ্যালুমিনিয়াম</a:t>
            </a:r>
            <a:r>
              <a:rPr lang="en-US" sz="32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এলয়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08408" y="1295397"/>
            <a:ext cx="123303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সিরামিক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50512" y="1295400"/>
            <a:ext cx="1614545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পলিকার্বনেট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15400" y="1295396"/>
            <a:ext cx="157286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লেজার</a:t>
            </a:r>
            <a:r>
              <a:rPr lang="en-US" sz="32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রশ্মি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1194" y="3057942"/>
            <a:ext cx="8644310" cy="212365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গিগাবাইট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1024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মেগাবাইট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- 1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গিগাবাইট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1024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মেগাবাইট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1" y="3057942"/>
            <a:ext cx="9524999" cy="212365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টেরাবাইট</a:t>
            </a:r>
            <a:r>
              <a:rPr lang="en-US" sz="4400" b="1" dirty="0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b="1" dirty="0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1024 </a:t>
            </a:r>
            <a:r>
              <a:rPr lang="en-US" sz="4400" b="1" dirty="0" err="1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গিগাবাইট</a:t>
            </a:r>
            <a:r>
              <a:rPr lang="en-US" sz="4400" b="1" dirty="0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4400" b="1" dirty="0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4400" b="1" dirty="0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4400" b="1" dirty="0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400" b="1" dirty="0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400" b="1" dirty="0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- 1 </a:t>
            </a:r>
            <a:r>
              <a:rPr lang="en-US" sz="4400" b="1" dirty="0" err="1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টেরাবাইট</a:t>
            </a:r>
            <a:r>
              <a:rPr lang="en-US" sz="4400" b="1" dirty="0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=1024 </a:t>
            </a:r>
            <a:r>
              <a:rPr lang="en-US" sz="4400" b="1" dirty="0" err="1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গিগাবাইট</a:t>
            </a:r>
            <a:r>
              <a:rPr lang="en-US" sz="4400" b="1" dirty="0" smtClean="0">
                <a:ln w="12700">
                  <a:solidFill>
                    <a:srgbClr val="0000CC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2700">
                <a:solidFill>
                  <a:srgbClr val="0000CC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152400"/>
            <a:ext cx="26100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-150" dirty="0" err="1" smtClean="0">
                <a:ln>
                  <a:solidFill>
                    <a:srgbClr val="0000FF"/>
                  </a:solidFill>
                </a:ln>
                <a:solidFill>
                  <a:srgbClr val="3B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spc="-150" dirty="0" smtClean="0">
                <a:ln>
                  <a:solidFill>
                    <a:srgbClr val="0000FF"/>
                  </a:solidFill>
                </a:ln>
                <a:solidFill>
                  <a:srgbClr val="3B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smtClean="0">
                <a:ln>
                  <a:solidFill>
                    <a:srgbClr val="0000FF"/>
                  </a:solidFill>
                </a:ln>
                <a:solidFill>
                  <a:srgbClr val="3B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800" dirty="0">
              <a:ln>
                <a:solidFill>
                  <a:srgbClr val="0000FF"/>
                </a:solidFill>
              </a:ln>
              <a:solidFill>
                <a:srgbClr val="3B01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1" y="3048000"/>
            <a:ext cx="9524999" cy="212365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অ্যালুমিনিয়ামের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অ্যালয়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হার্ডডিস্কের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প্লটারের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চুম্বকীয়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আস্তরণ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চুম্বকীয়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5801" y="3429000"/>
            <a:ext cx="9524999" cy="144655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সিরামিক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হার্ডডিস্কের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চাকতি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প্লটার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5801" y="3506450"/>
            <a:ext cx="9524999" cy="144655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4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ডিভিডিতে</a:t>
            </a:r>
            <a:r>
              <a:rPr lang="en-US" sz="4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লেজার</a:t>
            </a:r>
            <a:r>
              <a:rPr lang="en-US" sz="4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4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1" y="3048000"/>
            <a:ext cx="9524999" cy="212365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ডিভিডির</a:t>
            </a:r>
            <a:r>
              <a:rPr lang="en-US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অ্যালুমিনিয়ামের</a:t>
            </a:r>
            <a:r>
              <a:rPr lang="en-US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</a:t>
            </a:r>
            <a:r>
              <a:rPr lang="en-US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দু-পাশে</a:t>
            </a:r>
            <a:r>
              <a:rPr lang="en-US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পলিকার্বনেট</a:t>
            </a:r>
            <a:r>
              <a:rPr lang="en-US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প্লাস্টিক</a:t>
            </a:r>
            <a:r>
              <a:rPr lang="en-US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সুরক্ষিত</a:t>
            </a:r>
            <a:r>
              <a:rPr lang="en-US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1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8" grpId="0" animBg="1"/>
      <p:bldP spid="24" grpId="0" animBg="1"/>
      <p:bldP spid="25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4584" y="3124199"/>
            <a:ext cx="4361267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জুলফিকার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চন্দ্রদীঘি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দুপচাঁচিয়া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মোবাইল-০১৮৩৩৭৯৪১২৪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julfikerali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11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1271411"/>
            <a:ext cx="1731823" cy="2005189"/>
          </a:xfrm>
          <a:prstGeom prst="roundRect">
            <a:avLst>
              <a:gd name="adj" fmla="val 12774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9155" y="152400"/>
            <a:ext cx="2967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 smtClean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47136" y="3124200"/>
            <a:ext cx="5267253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৭ম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: ১1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50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4585" y="525488"/>
            <a:ext cx="4495800" cy="693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5400" b="1" spc="150" dirty="0" smtClean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rgbClr val="002060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4156" y="532317"/>
            <a:ext cx="3583874" cy="76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9" name="Picture 8" descr="7.jpg"/>
          <p:cNvPicPr>
            <a:picLocks noChangeAspect="1"/>
          </p:cNvPicPr>
          <p:nvPr/>
        </p:nvPicPr>
        <p:blipFill rotWithShape="1">
          <a:blip r:embed="rId5"/>
          <a:srcRect t="-2" r="-180" b="1990"/>
          <a:stretch/>
        </p:blipFill>
        <p:spPr>
          <a:xfrm>
            <a:off x="7162800" y="1195212"/>
            <a:ext cx="1525954" cy="185278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029200" y="614065"/>
            <a:ext cx="0" cy="5634335"/>
          </a:xfrm>
          <a:prstGeom prst="line">
            <a:avLst/>
          </a:prstGeom>
          <a:ln w="76200">
            <a:solidFill>
              <a:srgbClr val="0039FF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7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3" y="762000"/>
            <a:ext cx="54863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ড়ির</a:t>
            </a:r>
            <a:r>
              <a:rPr lang="bn-BD" sz="72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7200" b="1" spc="-15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2098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6" y="163284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3" y="152400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4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25927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24000" y="304800"/>
            <a:ext cx="197358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246619" y="304800"/>
            <a:ext cx="1973581" cy="1752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63380" y="3581400"/>
            <a:ext cx="90950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800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4800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ডিভাইসটি</a:t>
            </a:r>
            <a:r>
              <a:rPr lang="en-US" sz="4800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বেছে</a:t>
            </a:r>
            <a:r>
              <a:rPr lang="en-US" sz="4800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নেবে</a:t>
            </a:r>
            <a:r>
              <a:rPr lang="en-US" sz="4800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22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19467" r="6363" b="41690"/>
          <a:stretch/>
        </p:blipFill>
        <p:spPr>
          <a:xfrm>
            <a:off x="762000" y="3048000"/>
            <a:ext cx="94488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72" y="1219200"/>
            <a:ext cx="3584458" cy="222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2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381000"/>
            <a:ext cx="40386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" y="2990608"/>
            <a:ext cx="1024128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71688"/>
            <a:ext cx="10058400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314" y="4210404"/>
            <a:ext cx="10287000" cy="2062103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9291" y="496671"/>
            <a:ext cx="5541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800" b="1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5375701"/>
            <a:ext cx="687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মস্তিষ্কে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5334000"/>
            <a:ext cx="6765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15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54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spc="-15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4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spc="-15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54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15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5400" b="1" spc="-15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r="9968"/>
          <a:stretch/>
        </p:blipFill>
        <p:spPr>
          <a:xfrm>
            <a:off x="3746203" y="1361531"/>
            <a:ext cx="3463459" cy="35743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4820" y="5326559"/>
            <a:ext cx="1021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ইউনিটের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346712" y="1542207"/>
            <a:ext cx="2212849" cy="1210195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0" y="5328664"/>
            <a:ext cx="6974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err="1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4800" b="1" spc="-150" dirty="0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spc="-150" dirty="0" err="1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4800" b="1" spc="-150" dirty="0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endParaRPr lang="en-US" sz="4800" b="1" spc="-150" dirty="0">
              <a:ln>
                <a:solidFill>
                  <a:srgbClr val="00206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79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9" grpId="0"/>
      <p:bldP spid="19" grpId="1"/>
      <p:bldP spid="3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337" y="2819400"/>
            <a:ext cx="3509663" cy="34980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1000" y="685800"/>
            <a:ext cx="603504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spc="50" dirty="0" smtClean="0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b="1" spc="50" dirty="0" smtClean="0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বিষয়</a:t>
            </a:r>
            <a:endParaRPr lang="en-US" sz="3200" b="1" spc="50" dirty="0">
              <a:ln w="11430">
                <a:noFill/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1524000"/>
            <a:ext cx="8229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মেমরী</a:t>
            </a:r>
            <a:r>
              <a:rPr lang="en-US" sz="6600" b="1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6600" b="1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6600" b="1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6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52400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106811"/>
            <a:ext cx="9601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pPr lvl="0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হার্ডড্রাইভ-এর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lvl="0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ডিভিডি-এর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জনপ্রিয়তার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ফ্লাশ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ড্রাইভ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7901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4926" r="12146" b="26985"/>
          <a:stretch/>
        </p:blipFill>
        <p:spPr>
          <a:xfrm>
            <a:off x="1600200" y="2071851"/>
            <a:ext cx="3721767" cy="2271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721767" y="228600"/>
            <a:ext cx="3441033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হার্ডডিস্ক</a:t>
            </a:r>
            <a:endParaRPr lang="en-US" sz="5400" b="1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4356" y="1219200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752600" y="5493603"/>
            <a:ext cx="7772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হার্ডডিস্ক</a:t>
            </a:r>
            <a:r>
              <a:rPr lang="en-US" sz="4800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800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4800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800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800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80" y="1889955"/>
            <a:ext cx="3373120" cy="2652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298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334000"/>
            <a:ext cx="9967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IBM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কম্পানি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1956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মেইনফ্রেম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মিনি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হার্ডডিস্কের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630679"/>
            <a:ext cx="2956722" cy="263652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61160"/>
            <a:ext cx="3152866" cy="260257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390" y="1630680"/>
            <a:ext cx="3217609" cy="26365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143000" y="4495800"/>
            <a:ext cx="2125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মেইনফ্রেম</a:t>
            </a:r>
            <a:r>
              <a:rPr lang="en-US" sz="4800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20666" y="4503837"/>
            <a:ext cx="2125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35536" y="4503837"/>
            <a:ext cx="2125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হার্ডডিস্ক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20666" y="304800"/>
            <a:ext cx="2125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pc="-15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হার্ডডিস্ক</a:t>
            </a:r>
            <a:endParaRPr lang="en-US" sz="4800" dirty="0">
              <a:ln>
                <a:solidFill>
                  <a:srgbClr val="7030A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4356" y="1219200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16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656008"/>
            <a:ext cx="9921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5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5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5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5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: ৫০০ </a:t>
            </a:r>
            <a:r>
              <a:rPr lang="en-US" sz="35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জিবি</a:t>
            </a:r>
            <a:r>
              <a:rPr lang="en-US" sz="35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5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5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টিবি</a:t>
            </a:r>
            <a:r>
              <a:rPr lang="en-US" sz="35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হার্ডডিস্ক</a:t>
            </a:r>
            <a:r>
              <a:rPr lang="en-US" sz="35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5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5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0" t="2560" r="15760" b="4640"/>
          <a:stretch/>
        </p:blipFill>
        <p:spPr>
          <a:xfrm>
            <a:off x="1825022" y="1349514"/>
            <a:ext cx="2594578" cy="36525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91867" y="5029200"/>
            <a:ext cx="2881352" cy="5875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৫০০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জিবি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হার্ডডিস্ক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r="16760"/>
          <a:stretch/>
        </p:blipFill>
        <p:spPr>
          <a:xfrm>
            <a:off x="6355080" y="1242215"/>
            <a:ext cx="2590800" cy="38033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54096" y="5014452"/>
            <a:ext cx="2701636" cy="5875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টিবি</a:t>
            </a:r>
            <a:r>
              <a:rPr lang="en-US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হার্ডডিস্ক</a:t>
            </a:r>
            <a:endParaRPr lang="en-US" sz="3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17287" y="113972"/>
            <a:ext cx="1932409" cy="755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pc="-15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হার্ডডিস্ক</a:t>
            </a:r>
            <a:endParaRPr lang="en-US" sz="4800" dirty="0">
              <a:ln>
                <a:solidFill>
                  <a:srgbClr val="7030A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84356" y="1066800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04800" y="191869"/>
            <a:ext cx="10318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1980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গিগাবাইট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হার্ডডিস্ক-এর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ফ্রিজের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64" y="1337224"/>
            <a:ext cx="5722112" cy="429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1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8" grpId="0" animBg="1"/>
      <p:bldP spid="8" grpId="1" animBg="1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5464</TotalTime>
  <Words>1336</Words>
  <Application>Microsoft Office PowerPoint</Application>
  <PresentationFormat>Custom</PresentationFormat>
  <Paragraphs>203</Paragraphs>
  <Slides>32</Slides>
  <Notes>30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Julfiker</cp:lastModifiedBy>
  <cp:revision>459</cp:revision>
  <dcterms:created xsi:type="dcterms:W3CDTF">2014-12-07T02:50:48Z</dcterms:created>
  <dcterms:modified xsi:type="dcterms:W3CDTF">2016-08-10T04:28:30Z</dcterms:modified>
</cp:coreProperties>
</file>